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1dd4334843e29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1dd4334843e29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baafe93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baafe93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32f3b8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32f3b8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932f3b8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932f3b8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5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5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8" name="Google Shape;148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5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0" name="Google Shape;150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5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3" name="Google Shape;153;p15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4" name="Google Shape;154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15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8" name="Google Shape;168;p1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0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0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0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1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21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" name="Google Shape;184;p21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3" name="Google Shape;193;p2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5" name="Google Shape;195;p2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7" name="Google Shape;197;p2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9" name="Google Shape;199;p2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1" name="Google Shape;201;p2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2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7" name="Google Shape;207;p2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2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2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9" name="Google Shape;219;p2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1" name="Google Shape;221;p2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3" name="Google Shape;223;p2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3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35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kransystem.com/en/blog/real-life-examples-insider-threat-caused-breaches" TargetMode="External"/><Relationship Id="rId4" Type="http://schemas.openxmlformats.org/officeDocument/2006/relationships/hyperlink" Target="https://alparslanakyildiz.medium.com/incident-response-case-from-ssh-tunnel-to-endpoint-analysis-a4a7c9d0b67d" TargetMode="External"/><Relationship Id="rId5" Type="http://schemas.openxmlformats.org/officeDocument/2006/relationships/hyperlink" Target="https://www.infosecurity-magazine.com/opinions/social-engineering-insider-threat/" TargetMode="External"/><Relationship Id="rId6" Type="http://schemas.openxmlformats.org/officeDocument/2006/relationships/hyperlink" Target="https://attack.mitre.org/techniques/T1566/001/" TargetMode="External"/><Relationship Id="rId7" Type="http://schemas.openxmlformats.org/officeDocument/2006/relationships/hyperlink" Target="https://github.com/Luzonica/projects" TargetMode="External"/><Relationship Id="rId8" Type="http://schemas.openxmlformats.org/officeDocument/2006/relationships/hyperlink" Target="https://github.com/Luzonica/proje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HORSE TRAP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A simulated </a:t>
            </a:r>
            <a:r>
              <a:rPr lang="en">
                <a:solidFill>
                  <a:srgbClr val="9E9E9E"/>
                </a:solidFill>
              </a:rPr>
              <a:t>insider</a:t>
            </a:r>
            <a:r>
              <a:rPr lang="en">
                <a:solidFill>
                  <a:srgbClr val="9E9E9E"/>
                </a:solidFill>
              </a:rPr>
              <a:t> privilege </a:t>
            </a:r>
            <a:r>
              <a:rPr lang="en">
                <a:solidFill>
                  <a:srgbClr val="9E9E9E"/>
                </a:solidFill>
              </a:rPr>
              <a:t>escalation</a:t>
            </a:r>
            <a:r>
              <a:rPr lang="en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5511725" y="4441600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Giann Berrospi and Michael Doronio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idx="4294967295" type="body"/>
          </p:nvPr>
        </p:nvSpPr>
        <p:spPr>
          <a:xfrm>
            <a:off x="409200" y="1522175"/>
            <a:ext cx="38961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insider attack simulation</a:t>
            </a:r>
            <a:r>
              <a:rPr lang="en"/>
              <a:t>  targeting vulnerable user data inside an unauthorized workstation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Demonstration of a trojan horse and persistence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Exploration of data analysis  and lessons learned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4294967295" type="ctrTitle"/>
          </p:nvPr>
        </p:nvSpPr>
        <p:spPr>
          <a:xfrm>
            <a:off x="1174850" y="190450"/>
            <a:ext cx="52143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300" y="1607189"/>
            <a:ext cx="3670875" cy="192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1135100" y="293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Why it matters...</a:t>
            </a:r>
            <a:endParaRPr sz="2800"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07625" y="1494500"/>
            <a:ext cx="491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 of data breaches are caused by an inside threat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Harder to detect as a threat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Easier to attack network if you already have access to sensitive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2020 , GE was the victim of an insider attack by two of their employees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63" y="1592680"/>
            <a:ext cx="3263575" cy="195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73300" y="1331225"/>
            <a:ext cx="377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Disgruntled  HR employee 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Wants to steal information /assets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Plans to start their own company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Target the head of the finance department to   get what they need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idx="4294967295" type="ctrTitle"/>
          </p:nvPr>
        </p:nvSpPr>
        <p:spPr>
          <a:xfrm>
            <a:off x="1179351" y="260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Stage</a:t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1386375" y="43670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2A47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QnJvdWdodCB0byB5b3UgYnkgQSBTZWNyZXQgT3JnYW5pemF0aW9uCg</a:t>
            </a:r>
            <a:r>
              <a:rPr lang="en" sz="1000">
                <a:solidFill>
                  <a:srgbClr val="07376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==</a:t>
            </a:r>
            <a:endParaRPr sz="1000">
              <a:solidFill>
                <a:srgbClr val="07376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24" y="1143975"/>
            <a:ext cx="2681482" cy="28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idx="4294967295" type="ctrTitle"/>
          </p:nvPr>
        </p:nvSpPr>
        <p:spPr>
          <a:xfrm>
            <a:off x="1179351" y="260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</a:t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25" y="1272275"/>
            <a:ext cx="7471150" cy="3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56" y="1206650"/>
            <a:ext cx="6853495" cy="32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>
            <p:ph idx="4294967295" type="ctrTitle"/>
          </p:nvPr>
        </p:nvSpPr>
        <p:spPr>
          <a:xfrm>
            <a:off x="1179351" y="260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38" y="632625"/>
            <a:ext cx="6507925" cy="41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idx="4294967295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1" name="Google Shape;301;p43"/>
          <p:cNvSpPr txBox="1"/>
          <p:nvPr/>
        </p:nvSpPr>
        <p:spPr>
          <a:xfrm>
            <a:off x="858300" y="1299050"/>
            <a:ext cx="7427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is your organization’s strategy for insider threats?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there gaps in your network that an insider can take advantage of?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strong security posture is dynamic; new threats emerge everyday that can directly compromise your business from the inside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/>
        </p:nvSpPr>
        <p:spPr>
          <a:xfrm>
            <a:off x="591600" y="1256400"/>
            <a:ext cx="7960800" cy="4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real-life examples of breaches caused by insider threats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5 Real-Life Examples of Insider Threat-Caused Breaches | Ekran System. (2020, December 15).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https://www.ekransystem.com/en/blog/real-life-examples-insider-threat-caused-breaches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academy, A. A. (2020, December 2). 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Incident response case: From ssh tunnel to endpoint analysis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Medium.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https://alparslanakyildiz.medium.com/incident-response-case-from-ssh-tunnel-to-endpoint-analysis-a4a7c9d0b67d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Peter Draper Technical director at Gurucul. (2020, January 7). 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social engineering is changing the insider Threat Game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Infosecurity Magazine.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https://www.infosecurity-magazine.com/opinions/social-engineering-insider-threat/</a:t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Phishing: Spearphishing Attachment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Phishing: Spearphishing Attachment, Sub-technique T1566.001 - Enterprise | MITRE ATT&amp;CK®. (n.d.).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https://attack.mitre.org/techniques/T1566/001/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view our project at: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github.com/Luzonica/projects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44"/>
          <p:cNvSpPr txBox="1"/>
          <p:nvPr>
            <p:ph type="title"/>
          </p:nvPr>
        </p:nvSpPr>
        <p:spPr>
          <a:xfrm>
            <a:off x="1068825" y="387725"/>
            <a:ext cx="7038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